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8"/>
  </p:handoutMasterIdLst>
  <p:sldIdLst>
    <p:sldId id="270" r:id="rId2"/>
    <p:sldId id="265" r:id="rId3"/>
    <p:sldId id="266" r:id="rId4"/>
    <p:sldId id="267" r:id="rId5"/>
    <p:sldId id="268" r:id="rId6"/>
    <p:sldId id="260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33"/>
    <a:srgbClr val="0080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7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EA1398F-FBBA-44B2-A42E-D6B077BCEAB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272835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EE7C12-0A67-4DB1-A19A-656E0235D12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017024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DCBC02-9333-4AA8-BF9A-7FF13744FF3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88391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A969EC-8149-4BF2-BA6E-5D9C1258899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990789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873DDE-B806-41E0-BECE-7183B7E15A8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52741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10265A-4AAA-43CE-B3B7-1B22F8A3A3E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038817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08CDE5-6F59-4A2F-9352-DFAF2358AC2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357369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50A199-46EF-448F-AF0E-C75974824D6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325211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D3E78D-8DCD-40D4-9C8B-6BF9F13C50B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30293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333BCC-AC9A-404D-88C7-F0E4966E522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028517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5A0986-CFDA-4275-AA5B-201A14B352C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628238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6AC910-9867-4B13-9641-638FEAB73C9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086078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F2EA99-066E-46E4-A19C-43C51866EBC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662535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0B8CCC46-D697-4287-8F16-6A9DA74D380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/>
        </p:nvSpPr>
        <p:spPr>
          <a:xfrm>
            <a:off x="609600" y="-76200"/>
            <a:ext cx="80772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/>
            <a:r>
              <a:rPr lang="en-US" altLang="en-US" sz="3200" kern="0" smtClean="0">
                <a:solidFill>
                  <a:schemeClr val="folHlink"/>
                </a:solidFill>
              </a:rPr>
              <a:t>Me llamo ___________          Clase 802</a:t>
            </a:r>
            <a:br>
              <a:rPr lang="en-US" altLang="en-US" sz="3200" kern="0" smtClean="0">
                <a:solidFill>
                  <a:schemeClr val="folHlink"/>
                </a:solidFill>
              </a:rPr>
            </a:br>
            <a:r>
              <a:rPr lang="en-US" altLang="en-US" sz="3200" kern="0" smtClean="0">
                <a:solidFill>
                  <a:schemeClr val="folHlink"/>
                </a:solidFill>
              </a:rPr>
              <a:t>La fecha es el 23 de abril del 2018</a:t>
            </a:r>
            <a:endParaRPr lang="en-US" altLang="en-US" sz="3200" kern="0" dirty="0" smtClean="0">
              <a:solidFill>
                <a:schemeClr val="folHlink"/>
              </a:solidFill>
            </a:endParaRPr>
          </a:p>
        </p:txBody>
      </p:sp>
      <p:sp>
        <p:nvSpPr>
          <p:cNvPr id="3" name="Rectangle 5"/>
          <p:cNvSpPr txBox="1">
            <a:spLocks noChangeArrowheads="1"/>
          </p:cNvSpPr>
          <p:nvPr/>
        </p:nvSpPr>
        <p:spPr>
          <a:xfrm>
            <a:off x="152400" y="914400"/>
            <a:ext cx="8839200" cy="54102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s-ES_tradnl" altLang="en-US" sz="2800" kern="0" smtClean="0">
                <a:solidFill>
                  <a:srgbClr val="FF0000"/>
                </a:solidFill>
              </a:rPr>
              <a:t>Propósito # 72: </a:t>
            </a:r>
            <a:r>
              <a:rPr lang="es-ES_tradnl" altLang="en-US" sz="2800" kern="0" smtClean="0"/>
              <a:t>¿Siempre haces tus tareas?</a:t>
            </a:r>
            <a:endParaRPr lang="es-ES_tradnl" altLang="en-US" sz="2800" kern="0" smtClean="0">
              <a:solidFill>
                <a:srgbClr val="FF0000"/>
              </a:solidFill>
            </a:endParaRP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s-ES_tradnl" altLang="en-US" sz="2400" i="1" kern="0" smtClean="0">
                <a:solidFill>
                  <a:srgbClr val="7030A0"/>
                </a:solidFill>
              </a:rPr>
              <a:t>L.O: to review the preterite tense and unit vocabulary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s-ES_tradnl" altLang="en-US" sz="2800" kern="0" smtClean="0">
                <a:solidFill>
                  <a:srgbClr val="FF0000"/>
                </a:solidFill>
              </a:rPr>
              <a:t>Actividad Inicial: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s-ES_tradnl" altLang="en-US" sz="2800" kern="0" smtClean="0"/>
              <a:t>Copy and match the opposites.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sz="2800" kern="0" smtClean="0"/>
              <a:t>Contento			a. calor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sz="2800" kern="0" smtClean="0"/>
              <a:t>Enfermo			b. triste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sz="2800" kern="0" smtClean="0"/>
              <a:t>Ir					c. energético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sz="2800" kern="0" smtClean="0"/>
              <a:t>Alto				d. bajo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sz="2800" kern="0" smtClean="0"/>
              <a:t>Frío				e. aburrir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sz="2800" kern="0" smtClean="0"/>
              <a:t>Cansado			f. regresar, volver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sz="2800" kern="0" smtClean="0"/>
              <a:t>Terco				g. bien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sz="2800" kern="0" smtClean="0"/>
              <a:t>Interesar			h. flexible</a:t>
            </a:r>
            <a:endParaRPr lang="es-ES_tradnl" altLang="en-US" sz="2800" kern="0" dirty="0" smtClean="0"/>
          </a:p>
        </p:txBody>
      </p:sp>
    </p:spTree>
    <p:extLst>
      <p:ext uri="{BB962C8B-B14F-4D97-AF65-F5344CB8AC3E}">
        <p14:creationId xmlns:p14="http://schemas.microsoft.com/office/powerpoint/2010/main" val="20651207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sz="4000" smtClean="0">
                <a:solidFill>
                  <a:srgbClr val="FF0000"/>
                </a:solidFill>
              </a:rPr>
              <a:t>Palabras afirmativas y negativas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066800"/>
            <a:ext cx="8763000" cy="5562600"/>
          </a:xfrm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pic>
        <p:nvPicPr>
          <p:cNvPr id="922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t="5000" r="12500" b="10635"/>
          <a:stretch>
            <a:fillRect/>
          </a:stretch>
        </p:blipFill>
        <p:spPr bwMode="auto">
          <a:xfrm>
            <a:off x="0" y="201613"/>
            <a:ext cx="9144000" cy="6427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838200" y="4648200"/>
            <a:ext cx="1365250" cy="366713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b="1"/>
              <a:t>Something</a:t>
            </a:r>
          </a:p>
        </p:txBody>
      </p:sp>
      <p:sp>
        <p:nvSpPr>
          <p:cNvPr id="17416" name="Text Box 8"/>
          <p:cNvSpPr txBox="1">
            <a:spLocks noChangeArrowheads="1"/>
          </p:cNvSpPr>
          <p:nvPr/>
        </p:nvSpPr>
        <p:spPr bwMode="auto">
          <a:xfrm>
            <a:off x="6934200" y="4648200"/>
            <a:ext cx="1022350" cy="366713"/>
          </a:xfrm>
          <a:prstGeom prst="rect">
            <a:avLst/>
          </a:prstGeom>
          <a:solidFill>
            <a:srgbClr val="CC99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b="1"/>
              <a:t>nothing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t="5000" r="12500" b="12091"/>
          <a:stretch>
            <a:fillRect/>
          </a:stretch>
        </p:blipFill>
        <p:spPr bwMode="auto">
          <a:xfrm>
            <a:off x="0" y="0"/>
            <a:ext cx="9144000" cy="631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914400" y="4495800"/>
            <a:ext cx="1212850" cy="366713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b="1"/>
              <a:t>Someone</a:t>
            </a:r>
          </a:p>
        </p:txBody>
      </p:sp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6400800" y="4419600"/>
            <a:ext cx="958850" cy="366713"/>
          </a:xfrm>
          <a:prstGeom prst="rect">
            <a:avLst/>
          </a:prstGeom>
          <a:solidFill>
            <a:srgbClr val="CC99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b="1"/>
              <a:t>No one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t="5000" r="12500" b="11182"/>
          <a:stretch>
            <a:fillRect/>
          </a:stretch>
        </p:blipFill>
        <p:spPr bwMode="auto">
          <a:xfrm>
            <a:off x="0" y="0"/>
            <a:ext cx="9144000" cy="6386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1981200" y="5410200"/>
            <a:ext cx="971550" cy="366713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b="1"/>
              <a:t>Always</a:t>
            </a:r>
          </a:p>
        </p:txBody>
      </p:sp>
      <p:sp>
        <p:nvSpPr>
          <p:cNvPr id="19462" name="Text Box 6"/>
          <p:cNvSpPr txBox="1">
            <a:spLocks noChangeArrowheads="1"/>
          </p:cNvSpPr>
          <p:nvPr/>
        </p:nvSpPr>
        <p:spPr bwMode="auto">
          <a:xfrm>
            <a:off x="6115050" y="5791200"/>
            <a:ext cx="819150" cy="366713"/>
          </a:xfrm>
          <a:prstGeom prst="rect">
            <a:avLst/>
          </a:prstGeom>
          <a:solidFill>
            <a:srgbClr val="CC99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b="1"/>
              <a:t>Never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</p:txBody>
      </p:sp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2" t="4999" r="13409" b="18819"/>
          <a:stretch>
            <a:fillRect/>
          </a:stretch>
        </p:blipFill>
        <p:spPr bwMode="auto">
          <a:xfrm>
            <a:off x="0" y="0"/>
            <a:ext cx="9032875" cy="5805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5257800" y="4191000"/>
            <a:ext cx="609600" cy="366713"/>
          </a:xfrm>
          <a:prstGeom prst="rect">
            <a:avLst/>
          </a:prstGeom>
          <a:solidFill>
            <a:srgbClr val="CC99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b="1"/>
              <a:t>Ni =</a:t>
            </a:r>
          </a:p>
        </p:txBody>
      </p:sp>
      <p:sp>
        <p:nvSpPr>
          <p:cNvPr id="20486" name="Text Box 6"/>
          <p:cNvSpPr txBox="1">
            <a:spLocks noChangeArrowheads="1"/>
          </p:cNvSpPr>
          <p:nvPr/>
        </p:nvSpPr>
        <p:spPr bwMode="auto">
          <a:xfrm>
            <a:off x="6019800" y="4191000"/>
            <a:ext cx="15557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b="1"/>
              <a:t>Nor / Neither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960438"/>
          </a:xfrm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rgbClr val="FF0000"/>
                </a:solidFill>
              </a:rPr>
              <a:t>Ejercicios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altLang="en-US" dirty="0" smtClean="0"/>
              <a:t>TEXTBOOK:</a:t>
            </a:r>
          </a:p>
          <a:p>
            <a:pPr eaLnBrk="1" hangingPunct="1"/>
            <a:r>
              <a:rPr lang="en-US" altLang="en-US" dirty="0" err="1" smtClean="0"/>
              <a:t>Copia</a:t>
            </a:r>
            <a:r>
              <a:rPr lang="en-US" altLang="en-US" dirty="0" smtClean="0"/>
              <a:t> y </a:t>
            </a:r>
            <a:r>
              <a:rPr lang="en-US" altLang="en-US" dirty="0" err="1" smtClean="0"/>
              <a:t>completa</a:t>
            </a:r>
            <a:r>
              <a:rPr lang="en-US" altLang="en-US" dirty="0" smtClean="0"/>
              <a:t> </a:t>
            </a:r>
            <a:r>
              <a:rPr lang="en-US" altLang="en-US" u="sng" dirty="0" err="1" smtClean="0"/>
              <a:t>Ejercicio</a:t>
            </a:r>
            <a:r>
              <a:rPr lang="en-US" altLang="en-US" u="sng" dirty="0" smtClean="0"/>
              <a:t> 9</a:t>
            </a:r>
            <a:r>
              <a:rPr lang="en-US" altLang="en-US" dirty="0" smtClean="0"/>
              <a:t> p. 278</a:t>
            </a:r>
          </a:p>
          <a:p>
            <a:pPr eaLnBrk="1" hangingPunct="1"/>
            <a:r>
              <a:rPr lang="en-US" altLang="en-US" dirty="0" err="1" smtClean="0"/>
              <a:t>Copia</a:t>
            </a:r>
            <a:r>
              <a:rPr lang="en-US" altLang="en-US" dirty="0" smtClean="0"/>
              <a:t> y </a:t>
            </a:r>
            <a:r>
              <a:rPr lang="en-US" altLang="en-US" dirty="0" err="1" smtClean="0"/>
              <a:t>responde</a:t>
            </a:r>
            <a:r>
              <a:rPr lang="en-US" altLang="en-US" dirty="0" smtClean="0"/>
              <a:t> </a:t>
            </a:r>
            <a:r>
              <a:rPr lang="en-US" altLang="en-US" u="sng" dirty="0" err="1" smtClean="0"/>
              <a:t>Ejercicio</a:t>
            </a:r>
            <a:r>
              <a:rPr lang="en-US" altLang="en-US" u="sng" dirty="0" smtClean="0"/>
              <a:t> 10</a:t>
            </a:r>
            <a:r>
              <a:rPr lang="en-US" altLang="en-US" dirty="0" smtClean="0"/>
              <a:t> p. 278</a:t>
            </a:r>
          </a:p>
          <a:p>
            <a:pPr eaLnBrk="1" hangingPunct="1"/>
            <a:endParaRPr lang="en-US" altLang="en-US" dirty="0" smtClean="0"/>
          </a:p>
          <a:p>
            <a:pPr eaLnBrk="1" hangingPunct="1"/>
            <a:endParaRPr lang="en-US" altLang="en-US" dirty="0" smtClean="0"/>
          </a:p>
          <a:p>
            <a:pPr eaLnBrk="1" hangingPunct="1">
              <a:buFontTx/>
              <a:buNone/>
            </a:pPr>
            <a:r>
              <a:rPr lang="en-US" altLang="en-US" dirty="0" smtClean="0"/>
              <a:t>WORKBOOK:</a:t>
            </a:r>
          </a:p>
          <a:p>
            <a:pPr eaLnBrk="1" hangingPunct="1"/>
            <a:r>
              <a:rPr lang="en-US" altLang="en-US" dirty="0" err="1" smtClean="0"/>
              <a:t>Completa</a:t>
            </a:r>
            <a:r>
              <a:rPr lang="en-US" altLang="en-US" dirty="0" smtClean="0"/>
              <a:t> p.8.10</a:t>
            </a:r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381000" y="3352800"/>
            <a:ext cx="8229600" cy="96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altLang="en-US" sz="4400" dirty="0" err="1">
                <a:solidFill>
                  <a:srgbClr val="FF0000"/>
                </a:solidFill>
              </a:rPr>
              <a:t>Tarea</a:t>
            </a:r>
            <a:r>
              <a:rPr lang="en-US" altLang="en-US" sz="4400" dirty="0">
                <a:solidFill>
                  <a:srgbClr val="FF0000"/>
                </a:solidFill>
              </a:rPr>
              <a:t> # </a:t>
            </a:r>
            <a:r>
              <a:rPr lang="en-US" altLang="en-US" sz="4400" dirty="0" smtClean="0">
                <a:solidFill>
                  <a:srgbClr val="FF0000"/>
                </a:solidFill>
              </a:rPr>
              <a:t>72</a:t>
            </a:r>
            <a:endParaRPr lang="en-US" altLang="en-US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3247</TotalTime>
  <Words>77</Words>
  <Application>Microsoft Office PowerPoint</Application>
  <PresentationFormat>On-screen Show (4:3)</PresentationFormat>
  <Paragraphs>31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Default Design</vt:lpstr>
      <vt:lpstr>PowerPoint Presentation</vt:lpstr>
      <vt:lpstr>Palabras afirmativas y negativas</vt:lpstr>
      <vt:lpstr>PowerPoint Presentation</vt:lpstr>
      <vt:lpstr>PowerPoint Presentation</vt:lpstr>
      <vt:lpstr>PowerPoint Presentation</vt:lpstr>
      <vt:lpstr>Ejercicios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         Clase 8im La fecha es el 18 de diciembre del 2012</dc:title>
  <dc:creator>Helen Zumaeta</dc:creator>
  <cp:lastModifiedBy>Helen Zumaeta</cp:lastModifiedBy>
  <cp:revision>33</cp:revision>
  <dcterms:created xsi:type="dcterms:W3CDTF">2012-12-18T14:49:35Z</dcterms:created>
  <dcterms:modified xsi:type="dcterms:W3CDTF">2018-04-23T14:16:30Z</dcterms:modified>
</cp:coreProperties>
</file>